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48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571500" y="428624"/>
            <a:ext cx="7858152" cy="2308324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Помощь родителям выпускников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период подготовки к ЕГЭ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D:\Моя\фото\йога\testimonial_slide053.jpg"/>
          <p:cNvPicPr>
            <a:picLocks noChangeAspect="1" noChangeArrowheads="1"/>
          </p:cNvPicPr>
          <p:nvPr/>
        </p:nvPicPr>
        <p:blipFill>
          <a:blip r:embed="rId2"/>
          <a:srcRect l="982" t="1785" r="982" b="11428"/>
          <a:stretch>
            <a:fillRect/>
          </a:stretch>
        </p:blipFill>
        <p:spPr bwMode="auto">
          <a:xfrm>
            <a:off x="1828251" y="3548054"/>
            <a:ext cx="5487497" cy="2428892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Советы родителям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401080" cy="52864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>
              <a:lnSpc>
                <a:spcPct val="120000"/>
              </a:lnSpc>
              <a:buClr>
                <a:srgbClr val="0070C0"/>
              </a:buCl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Посоветуйте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детям во время экзамена обратить внимание на следующее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>
              <a:lnSpc>
                <a:spcPct val="120000"/>
              </a:lnSpc>
              <a:buClr>
                <a:srgbClr val="0070C0"/>
              </a:buCl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пробежать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глазами весь тест, чтобы увидеть, какого типа задания в нем содержатся, это поможет настроиться на работу;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buClr>
                <a:srgbClr val="0070C0"/>
              </a:buCl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внимательно прочитать</a:t>
            </a:r>
          </a:p>
          <a:p>
            <a:pPr lvl="0">
              <a:lnSpc>
                <a:spcPct val="120000"/>
              </a:lnSpc>
              <a:buClr>
                <a:srgbClr val="0070C0"/>
              </a:buCl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вопрос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конца и понять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смысл; </a:t>
            </a:r>
          </a:p>
          <a:p>
            <a:pPr lvl="0">
              <a:lnSpc>
                <a:spcPct val="120000"/>
              </a:lnSpc>
              <a:buClr>
                <a:srgbClr val="0070C0"/>
              </a:buCl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знаешь ответа на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buClr>
                <a:srgbClr val="0070C0"/>
              </a:buCl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вопрос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не уверен,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пропусти</a:t>
            </a:r>
          </a:p>
          <a:p>
            <a:pPr lvl="0">
              <a:lnSpc>
                <a:spcPct val="120000"/>
              </a:lnSpc>
              <a:buClr>
                <a:srgbClr val="0070C0"/>
              </a:buCl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его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отметь, чтобы потом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нему </a:t>
            </a:r>
          </a:p>
          <a:p>
            <a:pPr lvl="0">
              <a:lnSpc>
                <a:spcPct val="120000"/>
              </a:lnSpc>
              <a:buClr>
                <a:srgbClr val="0070C0"/>
              </a:buCl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вернуться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buClr>
                <a:srgbClr val="0070C0"/>
              </a:buCl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смог в течение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отведенного</a:t>
            </a:r>
          </a:p>
          <a:p>
            <a:pPr lvl="0">
              <a:lnSpc>
                <a:spcPct val="120000"/>
              </a:lnSpc>
              <a:buClr>
                <a:srgbClr val="0070C0"/>
              </a:buCl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времени ответить на вопрос,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смысл положиться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свою интуицию и указать наиболее вероятный вариант.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D:\Моя\фото\йога\pochemu-ya-boyus-ekzamenov-roditeli-vypusknikov-kurganskoj-oblasti-napisali-sochin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928934"/>
            <a:ext cx="3571899" cy="2563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Советы родителям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4043362" cy="50006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Накануне экзамена обеспечьте ребенку полноценный отдых, он должен отдохнуть и как следует выспаться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Практика показывает: переедание непосредственно перед экзаменом тормозит умственную активность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я\фото\йога\0_14295b_9bb20649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357298"/>
            <a:ext cx="4236887" cy="2219070"/>
          </a:xfrm>
          <a:prstGeom prst="rect">
            <a:avLst/>
          </a:prstGeom>
          <a:noFill/>
        </p:spPr>
      </p:pic>
      <p:pic>
        <p:nvPicPr>
          <p:cNvPr id="1027" name="Picture 3" descr="D:\Моя\фото\о пище\joga-pitan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786190"/>
            <a:ext cx="4201213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Советы родителям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8115328" cy="22860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lvl="0" algn="ctr">
              <a:lnSpc>
                <a:spcPct val="120000"/>
              </a:lnSpc>
              <a:buClr>
                <a:srgbClr val="0070C0"/>
              </a:buClr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помните: </a:t>
            </a:r>
          </a:p>
          <a:p>
            <a:pPr lvl="0" algn="ctr">
              <a:lnSpc>
                <a:spcPct val="120000"/>
              </a:lnSpc>
              <a:buClr>
                <a:srgbClr val="0070C0"/>
              </a:buClr>
              <a:buNone/>
            </a:pPr>
            <a:r>
              <a:rPr lang="ru-RU" sz="5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самое главное - это снизить напряжение и тревожность ребенка и обеспечить подходящие условия для занятий.</a:t>
            </a:r>
          </a:p>
        </p:txBody>
      </p:sp>
      <p:pic>
        <p:nvPicPr>
          <p:cNvPr id="2050" name="Picture 2" descr="D:\Моя\фото\йога\376532dd311d10be3dd146c91735ea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1674" y="3643314"/>
            <a:ext cx="4796875" cy="2960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«Как помочь детям подготовиться к ЕГЭ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?»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29114" cy="49006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подготовке учеников к экзамену огромную роль играют родители. Именно родители во многом ориентируют их на выбор предмета, который дети сдают, внушают уверенность в своих силах или, наоборот, повышают тревогу, помогают, волнуются и переживают из-за недостаточно высоких оценок. </a:t>
            </a:r>
          </a:p>
          <a:p>
            <a:endParaRPr lang="ru-RU" dirty="0"/>
          </a:p>
        </p:txBody>
      </p:sp>
      <p:pic>
        <p:nvPicPr>
          <p:cNvPr id="7" name="Picture 2" descr="D:\Моя\фото\йога\FamiliaAnorex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928802"/>
            <a:ext cx="400052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Советы родителям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1942"/>
            <a:ext cx="8258204" cy="205422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тревожьтесь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количестве баллов, которые ребенок получит на экзамене, и не критикуйте ребенка после экзамена. Окажите поддержку в любом случае</a:t>
            </a:r>
            <a:r>
              <a:rPr lang="ru-RU" dirty="0"/>
              <a:t>. </a:t>
            </a:r>
          </a:p>
        </p:txBody>
      </p:sp>
      <p:pic>
        <p:nvPicPr>
          <p:cNvPr id="27650" name="Picture 2" descr="D:\Моя\фото\йога\Bez-imeni-1-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00092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Советы родителям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7"/>
            <a:ext cx="8258204" cy="19288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повышайте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тревожность ребенка накануне экзаменов - это может отрицательно сказаться на результате тестирования. Ребенку всегда передается волнение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D:\Моя\фото\йога\shutterstock_84264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00438"/>
            <a:ext cx="6923991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Советы родителям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071810"/>
            <a:ext cx="3357586" cy="35004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>
              <a:buClr>
                <a:srgbClr val="0070C0"/>
              </a:buCl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процессе подготовки к экзаменам </a:t>
            </a:r>
            <a:r>
              <a:rPr lang="ru-RU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подбадривайте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ребенка, хвалите его за то, что он делает хорошо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Clr>
                <a:srgbClr val="0070C0"/>
              </a:buCl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357299"/>
            <a:ext cx="821537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Повышайте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его уверенность в себе, так как чем больше ребенок боится неудачи, тем более вероятности допущения ошибок.</a:t>
            </a:r>
            <a:endParaRPr lang="ru-RU" sz="3200" dirty="0"/>
          </a:p>
        </p:txBody>
      </p:sp>
      <p:pic>
        <p:nvPicPr>
          <p:cNvPr id="6" name="Picture 3" descr="D:\Моя\фото\йога\teenfamilytherapy-23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071810"/>
            <a:ext cx="4668318" cy="3463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Советы родителям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29180" cy="48291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lvl="0">
              <a:buClr>
                <a:srgbClr val="0070C0"/>
              </a:buClr>
              <a:buFont typeface="Wingdings" pitchFamily="2" charset="2"/>
              <a:buChar char="v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Контролируйте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режим подготовки ребенка, не допускайте перегрузок, объясните ему, что он обязательно должен чередовать занятия с отдыхом.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v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Наблюдайте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самочувствием ребенка, никто, кроме Вас, не сможет вовремя заметить и предотвратить ухудшение состояние ребенка, связанное с переутомлением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D:\Моя\фото\йога\690x460_0x3e4c1b8e_45284424814569106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6048798" y="1094945"/>
            <a:ext cx="2189940" cy="3286148"/>
          </a:xfrm>
          <a:prstGeom prst="rect">
            <a:avLst/>
          </a:prstGeom>
          <a:noFill/>
        </p:spPr>
      </p:pic>
      <p:pic>
        <p:nvPicPr>
          <p:cNvPr id="6" name="Picture 2" descr="D:\Моя\фото\йога\education509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929066"/>
            <a:ext cx="3286148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Советы родителям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4714908" cy="53578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Обеспечьте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дома удобное место для занятий, проследите, чтобы никто из домашних не мешал.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Обратите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внимание на питание ребенка: во время интенсивного умственного напряжения ему необходима питательная и разнообразная пища и сбалансированный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комплекс витаминов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9699" name="Picture 3" descr="D:\Моя\фото\йога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857628"/>
            <a:ext cx="3797494" cy="2672311"/>
          </a:xfrm>
          <a:prstGeom prst="rect">
            <a:avLst/>
          </a:prstGeom>
          <a:noFill/>
        </p:spPr>
      </p:pic>
      <p:pic>
        <p:nvPicPr>
          <p:cNvPr id="7" name="Picture 3" descr="D:\Моя\фото\йога\84-1068x8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85860"/>
            <a:ext cx="3714776" cy="2254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Советы родителям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543428" cy="52864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Помогите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детям распределить темы подготовки по дням.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Ознакомьте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ребенка с методикой подготовки к экзаменам. Не имеет смысла зазубривать весь фактический материал, достаточно просмотреть ключевые моменты и уловить смысл и логику материала. Очень полезно делать краткие схематические выписки и таблицы, упорядочивая изучаемый материал по плану</a:t>
            </a:r>
          </a:p>
        </p:txBody>
      </p:sp>
      <p:pic>
        <p:nvPicPr>
          <p:cNvPr id="31746" name="Picture 2" descr="D:\Моя\фото\йога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357298"/>
            <a:ext cx="3747569" cy="2500330"/>
          </a:xfrm>
          <a:prstGeom prst="rect">
            <a:avLst/>
          </a:prstGeom>
          <a:noFill/>
        </p:spPr>
      </p:pic>
      <p:pic>
        <p:nvPicPr>
          <p:cNvPr id="6" name="Picture 4" descr="D:\Моя\фото\йога\585023-A-dislexia-pode-prejudicar-o-aprendizado-da-criança.-Foto-divulgaçã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071942"/>
            <a:ext cx="3802345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572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Советы родителям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58204" cy="50720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Подготовьте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различные варианты тестовых заданий по предмету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>
              <a:buClr>
                <a:srgbClr val="0070C0"/>
              </a:buCl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Заранее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 время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>
              <a:buClr>
                <a:srgbClr val="0070C0"/>
              </a:buCl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тренировки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>
              <a:buClr>
                <a:srgbClr val="0070C0"/>
              </a:buCl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тестовым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заданиям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>
              <a:buClr>
                <a:srgbClr val="0070C0"/>
              </a:buCl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приучайте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ребенка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>
              <a:buClr>
                <a:srgbClr val="0070C0"/>
              </a:buCl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ориентироваться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>
              <a:buClr>
                <a:srgbClr val="0070C0"/>
              </a:buCl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времени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уметь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</a:t>
            </a:r>
          </a:p>
          <a:p>
            <a:pPr marL="0" indent="355600">
              <a:buClr>
                <a:srgbClr val="0070C0"/>
              </a:buCl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распределять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" name="Picture 2" descr="D:\Моя\фото\йога\ExternalLink_shutterstock_143667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500306"/>
            <a:ext cx="424056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457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Тема Office</vt:lpstr>
      <vt:lpstr>Помощь родителям выпускников в период подготовки к ЕГЭ</vt:lpstr>
      <vt:lpstr>«Как помочь детям подготовиться к ЕГЭ?»</vt:lpstr>
      <vt:lpstr>Советы родителям</vt:lpstr>
      <vt:lpstr>Советы родителям</vt:lpstr>
      <vt:lpstr>Советы родителям</vt:lpstr>
      <vt:lpstr>Советы родителям</vt:lpstr>
      <vt:lpstr>Советы родителям</vt:lpstr>
      <vt:lpstr>Советы родителям</vt:lpstr>
      <vt:lpstr>Советы родителям</vt:lpstr>
      <vt:lpstr>Советы родителям</vt:lpstr>
      <vt:lpstr>Советы родителям</vt:lpstr>
      <vt:lpstr>Советы родителям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qwerty</dc:creator>
  <cp:lastModifiedBy>Cab210</cp:lastModifiedBy>
  <cp:revision>18</cp:revision>
  <dcterms:created xsi:type="dcterms:W3CDTF">2018-02-17T07:58:10Z</dcterms:created>
  <dcterms:modified xsi:type="dcterms:W3CDTF">2018-04-09T09:07:21Z</dcterms:modified>
</cp:coreProperties>
</file>