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8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95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4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13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1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5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07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8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6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8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5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2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4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9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0BC6-4FE9-4CB6-88C9-84066F38B96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EE5BB4-C341-4F60-9941-E2279D68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836" y="966307"/>
            <a:ext cx="7482930" cy="297282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Приёмы </a:t>
            </a:r>
            <a:r>
              <a:rPr lang="ru-RU" sz="4800" b="1" dirty="0" err="1" smtClean="0">
                <a:solidFill>
                  <a:srgbClr val="0070C0"/>
                </a:solidFill>
              </a:rPr>
              <a:t>совладания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с экзаменационной тревожностью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509" y="3342575"/>
            <a:ext cx="5002759" cy="32283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21" y="3565600"/>
            <a:ext cx="5788499" cy="32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38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304"/>
            <a:ext cx="9367814" cy="1320800"/>
          </a:xfrm>
        </p:spPr>
        <p:txBody>
          <a:bodyPr/>
          <a:lstStyle/>
          <a:p>
            <a:r>
              <a:rPr lang="ru-RU" b="1" dirty="0" smtClean="0"/>
              <a:t>1. Приспособление к окружающей среде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146" y="1652104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Мощный источник стресса для школьников, сдающих экзамены, является незнакомое место проведения экзамена.</a:t>
            </a:r>
          </a:p>
          <a:p>
            <a:endParaRPr lang="ru-RU" sz="2800" dirty="0"/>
          </a:p>
          <a:p>
            <a:r>
              <a:rPr lang="ru-RU" sz="2800" dirty="0" smtClean="0"/>
              <a:t>Для ослабления влияние этого стрессового фактора обучающимся целесообразно побывать на месте проведения будущего экзамена (по возможности).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28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038" y="349458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b="1" dirty="0" smtClean="0"/>
              <a:t>Переименование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569" y="1670258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Наибольшую тревогу вызывает не само событие, а мысли по поводу этого события.</a:t>
            </a:r>
          </a:p>
          <a:p>
            <a:endParaRPr lang="ru-RU" sz="2800" dirty="0"/>
          </a:p>
          <a:p>
            <a:r>
              <a:rPr lang="ru-RU" sz="2800" dirty="0" smtClean="0"/>
              <a:t>Нужно дать позитивное или нейтральное мысленное определение экзамену, делающее восприятие этого события более спокойным. Например: «тестирование», «очередной экзамен».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59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Разговор с самим собой.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812" y="1930400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Часто пугает неопределенность предстоящего события, невозможность проконтролировать его ход.</a:t>
            </a:r>
          </a:p>
          <a:p>
            <a:endParaRPr lang="ru-RU" sz="2400" dirty="0"/>
          </a:p>
          <a:p>
            <a:r>
              <a:rPr lang="ru-RU" sz="2400" dirty="0" smtClean="0"/>
              <a:t>Для того чтобы снизить тревожность по поводу непредсказуемых моментов при сдаче экзамена, можно поговорить самим с собой (с родителями, товарищами) о возможных стрессовых ситуациях на экзамене и заранее продумать свои действия.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0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Систематическая </a:t>
            </a:r>
            <a:r>
              <a:rPr lang="ru-RU" b="1" dirty="0" err="1" smtClean="0"/>
              <a:t>десенситизация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7983"/>
            <a:ext cx="9155779" cy="5049078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Воображая и переживая ситуацию, вызывающую тревожность, человек должен выработать реакцию, несовместимую с чувством тревоги.</a:t>
            </a:r>
          </a:p>
          <a:p>
            <a:r>
              <a:rPr lang="ru-RU" sz="2000" dirty="0" smtClean="0"/>
              <a:t>Нужно составить «лесенку» ситуаций, вызывающих страх. Эта лесенка представляет собой последовательность шагов, которые приводят к тревожному событию: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Встать утром и выслушать мамины указания;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Сбор около школы, разговоры с одноклассниками об экзамене;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Поездка до места проведения экзамена;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Рассаживание по местам;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Получение тестовых бланков, заполнение бланка;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Решение заданий.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/>
              <a:t>После перечисления тревожных ситуаций, нужно представить себя в каждой из них на 5 секунд, а затем расслабиться.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49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925" y="1046922"/>
            <a:ext cx="8042596" cy="259742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Приемы, мобилизующие интеллектуальные возможности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160" y="159026"/>
            <a:ext cx="8596668" cy="1320800"/>
          </a:xfrm>
        </p:spPr>
        <p:txBody>
          <a:bodyPr/>
          <a:lstStyle/>
          <a:p>
            <a:r>
              <a:rPr lang="ru-RU" dirty="0" smtClean="0"/>
              <a:t>Перед экзаменом или во время него выпей несколько глотков 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5" y="1479826"/>
            <a:ext cx="10005391" cy="537817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Во время стресса происходит сильное обезвоживание организма. </a:t>
            </a:r>
          </a:p>
          <a:p>
            <a:pPr marL="0" indent="0">
              <a:buNone/>
            </a:pPr>
            <a:r>
              <a:rPr lang="ru-RU" sz="2800" dirty="0" smtClean="0"/>
              <a:t>Это связано с тем, что нервные процессы происходят на основе электрохимических реакций, а для них необходимо достаточное количество жидкости. Ее недостаток резко снижает скорость нервных процессов.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 smtClean="0"/>
              <a:t>В антистрессовых целях пьют </a:t>
            </a:r>
            <a:r>
              <a:rPr lang="ru-RU" sz="2800" b="1" dirty="0" smtClean="0"/>
              <a:t>воду за 20 минут до </a:t>
            </a:r>
            <a:r>
              <a:rPr lang="ru-RU" sz="2800" dirty="0" smtClean="0"/>
              <a:t>или </a:t>
            </a:r>
            <a:r>
              <a:rPr lang="ru-RU" sz="2800" b="1" dirty="0" smtClean="0"/>
              <a:t>через 30 минут </a:t>
            </a:r>
            <a:r>
              <a:rPr lang="ru-RU" sz="2800" dirty="0" smtClean="0"/>
              <a:t>после еды.</a:t>
            </a:r>
          </a:p>
          <a:p>
            <a:endParaRPr lang="ru-RU" sz="2800" dirty="0" smtClean="0"/>
          </a:p>
          <a:p>
            <a:r>
              <a:rPr lang="ru-RU" sz="2800" dirty="0" smtClean="0"/>
              <a:t>Лучше всего подходит минеральная вода.</a:t>
            </a:r>
          </a:p>
          <a:p>
            <a:pPr marL="0" indent="0">
              <a:buNone/>
            </a:pPr>
            <a:r>
              <a:rPr lang="ru-RU" sz="2800" dirty="0" smtClean="0"/>
              <a:t>Она содержит ионы калия или натрия, участвующие в электрохимических реакциях.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9055">
            <a:off x="9541537" y="3377844"/>
            <a:ext cx="2144457" cy="285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Физические упражнения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 упражнение, влияющие на гармонизацию работы левого и правого полушарий, называется «</a:t>
            </a:r>
            <a:r>
              <a:rPr lang="ru-RU" b="1" i="1" dirty="0" smtClean="0"/>
              <a:t>перекрестный шаг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Обязательное условие выполнение этого упражнения – двигаться не быстро, а в удобном темпе.</a:t>
            </a:r>
          </a:p>
          <a:p>
            <a:endParaRPr lang="ru-RU" dirty="0"/>
          </a:p>
          <a:p>
            <a:r>
              <a:rPr lang="ru-RU" dirty="0" smtClean="0"/>
              <a:t>Если нет возможности использовать упражнение, а ситуация требует немедленной сосредоточенности, то можно применить следующий прием: нарисовать на чистом листе бумаге косой крест, похожий на букву Х, и несколько минут смотреть на него.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1593">
            <a:off x="9039836" y="524526"/>
            <a:ext cx="2800562" cy="20484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3423">
            <a:off x="9219622" y="4187715"/>
            <a:ext cx="2440985" cy="247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Энергетическое зевание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Зевать необходимо тем чаще, чем более интенсивной умственной деятельностью вы заняты. Зевание во время экзамена очень полезно!</a:t>
            </a:r>
          </a:p>
          <a:p>
            <a:endParaRPr lang="ru-RU" dirty="0"/>
          </a:p>
          <a:p>
            <a:r>
              <a:rPr lang="ru-RU" dirty="0" smtClean="0"/>
              <a:t>Во время зевания обеими руками массировать круговыми движениями сухожилия (около ушей), соединяющие нижнюю и верхнюю челюсти. В этих местах находится большое количество нервных волокон. </a:t>
            </a:r>
          </a:p>
          <a:p>
            <a:endParaRPr lang="ru-RU" dirty="0"/>
          </a:p>
          <a:p>
            <a:r>
              <a:rPr lang="ru-RU" dirty="0" smtClean="0"/>
              <a:t>Для того, чтобы оградить свой организм от кислородного голодания, достаточно3-5 зевков.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707" y="122560"/>
            <a:ext cx="3450881" cy="229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462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Приёмы совладания  с экзаменационной тревожностью</vt:lpstr>
      <vt:lpstr>1. Приспособление к окружающей среде</vt:lpstr>
      <vt:lpstr>2. Переименование </vt:lpstr>
      <vt:lpstr>3. Разговор с самим собой.</vt:lpstr>
      <vt:lpstr>4. Систематическая десенситизация</vt:lpstr>
      <vt:lpstr>Приемы, мобилизующие интеллектуальные возможности</vt:lpstr>
      <vt:lpstr>Перед экзаменом или во время него выпей несколько глотков воды</vt:lpstr>
      <vt:lpstr>Физические упражнения</vt:lpstr>
      <vt:lpstr>Энергетическое зевание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Cab210</dc:creator>
  <cp:lastModifiedBy>Cab210</cp:lastModifiedBy>
  <cp:revision>9</cp:revision>
  <dcterms:created xsi:type="dcterms:W3CDTF">2016-03-18T05:45:10Z</dcterms:created>
  <dcterms:modified xsi:type="dcterms:W3CDTF">2016-03-18T09:55:58Z</dcterms:modified>
</cp:coreProperties>
</file>